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AMIGO DOS MENINOS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DOS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Amigo dos meninos, </a:t>
            </a:r>
          </a:p>
          <a:p>
            <a:r>
              <a:rPr lang="pt-BR" dirty="0"/>
              <a:t>Benigno Salvador; </a:t>
            </a:r>
          </a:p>
          <a:p>
            <a:r>
              <a:rPr lang="pt-BR" dirty="0"/>
              <a:t>Conosco sê presente, </a:t>
            </a:r>
          </a:p>
          <a:p>
            <a:r>
              <a:rPr lang="pt-BR" dirty="0"/>
              <a:t>Ó meigo e bom Pastor!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DOS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Conduz Teus cordeirinhos </a:t>
            </a:r>
          </a:p>
          <a:p>
            <a:r>
              <a:rPr lang="pt-BR" dirty="0"/>
              <a:t>Com branda compaixão. </a:t>
            </a:r>
          </a:p>
          <a:p>
            <a:r>
              <a:rPr lang="pt-BR" dirty="0"/>
              <a:t>A graça excelsa dá-nos </a:t>
            </a:r>
          </a:p>
          <a:p>
            <a:r>
              <a:rPr lang="pt-BR" dirty="0"/>
              <a:t>De um puro coração.</a:t>
            </a:r>
          </a:p>
        </p:txBody>
      </p:sp>
    </p:spTree>
    <p:extLst>
      <p:ext uri="{BB962C8B-B14F-4D97-AF65-F5344CB8AC3E}">
        <p14:creationId xmlns:p14="http://schemas.microsoft.com/office/powerpoint/2010/main" val="2400994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DOS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E9862B-6C45-45A6-8295-6DF1E30EBD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Teus santos mandamentos</a:t>
            </a:r>
          </a:p>
          <a:p>
            <a:r>
              <a:rPr lang="pt-BR" dirty="0"/>
              <a:t>Ensinam-nos a amar,</a:t>
            </a:r>
          </a:p>
          <a:p>
            <a:r>
              <a:rPr lang="pt-BR" dirty="0"/>
              <a:t>E tudo que Te ofenda,</a:t>
            </a:r>
          </a:p>
          <a:p>
            <a:r>
              <a:rPr lang="pt-BR" dirty="0"/>
              <a:t>De pronto a desprezar;</a:t>
            </a:r>
          </a:p>
        </p:txBody>
      </p:sp>
    </p:spTree>
    <p:extLst>
      <p:ext uri="{BB962C8B-B14F-4D97-AF65-F5344CB8AC3E}">
        <p14:creationId xmlns:p14="http://schemas.microsoft.com/office/powerpoint/2010/main" val="213635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DOS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D6DD5F-8ADA-48FB-B752-CCC81631F9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todos os estudos </a:t>
            </a:r>
          </a:p>
          <a:p>
            <a:r>
              <a:rPr lang="pt-BR" dirty="0"/>
              <a:t>Que temos hoje aqui,</a:t>
            </a:r>
          </a:p>
          <a:p>
            <a:r>
              <a:rPr lang="pt-BR" dirty="0"/>
              <a:t>Sejamos instruídos,</a:t>
            </a:r>
          </a:p>
          <a:p>
            <a:r>
              <a:rPr lang="pt-BR" dirty="0"/>
              <a:t>Ó grande Deus, por </a:t>
            </a:r>
            <a:r>
              <a:rPr lang="pt-BR"/>
              <a:t>Ti.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7997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90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AMIGO DOS MENINOS</vt:lpstr>
      <vt:lpstr>AMIGO DOS MENINOS</vt:lpstr>
      <vt:lpstr>AMIGO DOS MENINOS</vt:lpstr>
      <vt:lpstr>AMIGO DOS MENINOS</vt:lpstr>
      <vt:lpstr>AMIGO DOS MENINOS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2019-06-12T23:13:59Z</dcterms:modified>
</cp:coreProperties>
</file>

<file path=docProps/thumbnail.jpeg>
</file>